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40D98B-2D3F-4BA6-AF42-BFEDB7D9C379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6D34A0-2694-46D8-8FDF-7B9166EEC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UNIT 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7406640" cy="2264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Grammar and Style</a:t>
            </a:r>
          </a:p>
          <a:p>
            <a:r>
              <a:rPr lang="en-US" sz="3200" dirty="0" smtClean="0"/>
              <a:t>Vocabulary Strategy</a:t>
            </a:r>
          </a:p>
          <a:p>
            <a:r>
              <a:rPr lang="en-US" sz="3200" dirty="0" smtClean="0"/>
              <a:t>Vocabulary Practice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Adjectives:  modify (describe) nouns or pronouns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precise</a:t>
            </a:r>
            <a:r>
              <a:rPr lang="en-US" dirty="0" smtClean="0"/>
              <a:t> adjectives to create effective images</a:t>
            </a:r>
          </a:p>
          <a:p>
            <a:r>
              <a:rPr lang="en-US" dirty="0" smtClean="0"/>
              <a:t>Avoid using adjectives that are too general:  good, bad, nice,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underlined adjectives with precise adjectives: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She must have been </a:t>
            </a:r>
            <a:r>
              <a:rPr lang="en-US" sz="3200" u="sng" dirty="0" smtClean="0"/>
              <a:t>really</a:t>
            </a:r>
            <a:r>
              <a:rPr lang="en-US" dirty="0" smtClean="0"/>
              <a:t> </a:t>
            </a:r>
            <a:r>
              <a:rPr lang="en-US" u="sng" dirty="0" smtClean="0"/>
              <a:t>pretty</a:t>
            </a:r>
            <a:r>
              <a:rPr lang="en-US" dirty="0" smtClean="0"/>
              <a:t>, because the mask she wore was </a:t>
            </a:r>
            <a:r>
              <a:rPr lang="en-US" u="sng" dirty="0" smtClean="0"/>
              <a:t>bad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Harrison Bergeron has a </a:t>
            </a:r>
            <a:r>
              <a:rPr lang="en-US" u="sng" dirty="0" smtClean="0"/>
              <a:t>big</a:t>
            </a:r>
            <a:r>
              <a:rPr lang="en-US" dirty="0" smtClean="0"/>
              <a:t> problem.  He’s </a:t>
            </a:r>
            <a:r>
              <a:rPr lang="en-US" u="sng" dirty="0" smtClean="0"/>
              <a:t>better</a:t>
            </a:r>
            <a:r>
              <a:rPr lang="en-US" dirty="0" smtClean="0"/>
              <a:t> than everyone else, and the government says that’s </a:t>
            </a:r>
            <a:r>
              <a:rPr lang="en-US" u="sng" dirty="0" smtClean="0"/>
              <a:t>bad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INCORPORATING </a:t>
            </a:r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Prepositional Phrases:</a:t>
            </a:r>
          </a:p>
          <a:p>
            <a:pPr lvl="1"/>
            <a:r>
              <a:rPr lang="en-US" sz="3200" dirty="0" smtClean="0"/>
              <a:t>Function as adjectives and adverbs</a:t>
            </a:r>
          </a:p>
          <a:p>
            <a:pPr lvl="1"/>
            <a:r>
              <a:rPr lang="en-US" sz="3200" dirty="0" smtClean="0"/>
              <a:t>Are modifiers that tell more about a person, place, thing, action, or other modifier</a:t>
            </a:r>
            <a:endParaRPr lang="en-US" dirty="0" smtClean="0"/>
          </a:p>
          <a:p>
            <a:r>
              <a:rPr lang="en-US" dirty="0" smtClean="0"/>
              <a:t>Incorporating prepositional phrases enriches the descriptive quality of writing (showing </a:t>
            </a:r>
            <a:r>
              <a:rPr lang="en-US" i="1" dirty="0" smtClean="0"/>
              <a:t>what, when, where</a:t>
            </a:r>
            <a:r>
              <a:rPr lang="en-US" dirty="0" smtClean="0"/>
              <a:t>, and </a:t>
            </a:r>
            <a:r>
              <a:rPr lang="en-US" i="1" dirty="0" smtClean="0"/>
              <a:t>how</a:t>
            </a:r>
            <a:r>
              <a:rPr lang="en-US" dirty="0" smtClean="0"/>
              <a:t> events are taking place)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INCORPORATING 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Incorporating prepositional phrases improves the descriptive quality of the second sentence below.</a:t>
            </a:r>
          </a:p>
          <a:p>
            <a:pPr lvl="1"/>
            <a:r>
              <a:rPr lang="en-US" dirty="0" smtClean="0"/>
              <a:t>Maggie attempts to make a dash, but I stay her.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Maggie attempts to make a dash </a:t>
            </a:r>
            <a:r>
              <a:rPr lang="en-US" b="1" u="sng" dirty="0" smtClean="0"/>
              <a:t>for</a:t>
            </a:r>
            <a:r>
              <a:rPr lang="en-US" u="sng" dirty="0" smtClean="0"/>
              <a:t> the house</a:t>
            </a:r>
            <a:r>
              <a:rPr lang="en-US" dirty="0" smtClean="0"/>
              <a:t>, </a:t>
            </a:r>
            <a:r>
              <a:rPr lang="en-US" b="1" u="sng" dirty="0" smtClean="0"/>
              <a:t>in</a:t>
            </a:r>
            <a:r>
              <a:rPr lang="en-US" u="sng" dirty="0" smtClean="0"/>
              <a:t> her shuffling way</a:t>
            </a:r>
            <a:r>
              <a:rPr lang="en-US" dirty="0" smtClean="0"/>
              <a:t>, but I stay her </a:t>
            </a:r>
            <a:r>
              <a:rPr lang="en-US" b="1" u="sng" dirty="0" smtClean="0"/>
              <a:t>with</a:t>
            </a:r>
            <a:r>
              <a:rPr lang="en-US" u="sng" dirty="0" smtClean="0"/>
              <a:t> my hand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Greek root </a:t>
            </a:r>
            <a:r>
              <a:rPr lang="en-US" b="1" i="1" dirty="0" err="1" smtClean="0"/>
              <a:t>syn</a:t>
            </a:r>
            <a:r>
              <a:rPr lang="en-US" dirty="0" smtClean="0"/>
              <a:t> means “together” or “similar”</a:t>
            </a:r>
          </a:p>
          <a:p>
            <a:r>
              <a:rPr lang="en-US" dirty="0" smtClean="0"/>
              <a:t>Use context clues and your knowledge of the root and prefix to understand words that contain </a:t>
            </a:r>
            <a:r>
              <a:rPr lang="en-US" b="1" i="1" dirty="0" err="1" smtClean="0"/>
              <a:t>syn</a:t>
            </a:r>
            <a:endParaRPr lang="en-US" dirty="0" smtClean="0"/>
          </a:p>
          <a:p>
            <a:r>
              <a:rPr lang="en-US" dirty="0" smtClean="0"/>
              <a:t>Synchronize:  to bring in line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Latin prefix </a:t>
            </a:r>
            <a:r>
              <a:rPr lang="en-US" b="1" i="1" dirty="0" smtClean="0"/>
              <a:t>re- </a:t>
            </a:r>
            <a:r>
              <a:rPr lang="en-US" dirty="0" smtClean="0"/>
              <a:t>means “again” or “back”</a:t>
            </a:r>
          </a:p>
          <a:p>
            <a:r>
              <a:rPr lang="en-US" dirty="0" smtClean="0"/>
              <a:t>Use your knowledge of the base and the prefix to understand words with the prefix </a:t>
            </a:r>
            <a:r>
              <a:rPr lang="en-US" b="1" i="1" dirty="0" smtClean="0"/>
              <a:t>re-</a:t>
            </a:r>
            <a:endParaRPr lang="en-US" dirty="0" smtClean="0"/>
          </a:p>
          <a:p>
            <a:r>
              <a:rPr lang="en-US" b="1" i="1" dirty="0" smtClean="0"/>
              <a:t>re</a:t>
            </a:r>
            <a:r>
              <a:rPr lang="en-US" dirty="0" smtClean="0"/>
              <a:t>affirm, </a:t>
            </a:r>
            <a:r>
              <a:rPr lang="en-US" b="1" i="1" dirty="0" smtClean="0"/>
              <a:t>re</a:t>
            </a:r>
            <a:r>
              <a:rPr lang="en-US" dirty="0" smtClean="0"/>
              <a:t>view, </a:t>
            </a:r>
            <a:r>
              <a:rPr lang="en-US" b="1" i="1" dirty="0" smtClean="0"/>
              <a:t>re</a:t>
            </a:r>
            <a:r>
              <a:rPr lang="en-US" dirty="0" smtClean="0"/>
              <a:t>boot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PRACTICE</a:t>
            </a:r>
            <a:br>
              <a:rPr lang="en-US" dirty="0" smtClean="0"/>
            </a:br>
            <a:r>
              <a:rPr lang="en-US" sz="2700" dirty="0" smtClean="0"/>
              <a:t>(add these words to the list in your notebook)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Furtive</a:t>
            </a:r>
            <a:r>
              <a:rPr lang="en-US" dirty="0" smtClean="0"/>
              <a:t>:  sneaky, secretive </a:t>
            </a:r>
            <a:endParaRPr lang="en-US" b="1" dirty="0" smtClean="0"/>
          </a:p>
          <a:p>
            <a:r>
              <a:rPr lang="en-US" b="1" dirty="0" smtClean="0"/>
              <a:t>Recompose</a:t>
            </a:r>
            <a:r>
              <a:rPr lang="en-US" dirty="0" smtClean="0"/>
              <a:t>:  to restore to calm, to settle again</a:t>
            </a:r>
            <a:endParaRPr lang="en-US" b="1" dirty="0" smtClean="0"/>
          </a:p>
          <a:p>
            <a:r>
              <a:rPr lang="en-US" b="1" dirty="0" smtClean="0"/>
              <a:t>Doctrine</a:t>
            </a:r>
            <a:r>
              <a:rPr lang="en-US" dirty="0" smtClean="0"/>
              <a:t>:  a set of rules, beliefs, or values held by a group</a:t>
            </a:r>
            <a:endParaRPr lang="en-US" b="1" dirty="0" smtClean="0"/>
          </a:p>
          <a:p>
            <a:r>
              <a:rPr lang="en-US" b="1" dirty="0" smtClean="0"/>
              <a:t>Heritage</a:t>
            </a:r>
            <a:r>
              <a:rPr lang="en-US" dirty="0" smtClean="0"/>
              <a:t>:  something passed down through generations, such as tradition, values, property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311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UNIT 1</vt:lpstr>
      <vt:lpstr>PRECISE ADJECTIVES</vt:lpstr>
      <vt:lpstr>PRECISE ADJECTIVES</vt:lpstr>
      <vt:lpstr>INCORPORATING PREPOSITIONAL PHRASES</vt:lpstr>
      <vt:lpstr>INCORPORATING PREPOSITIONAL PHRASES</vt:lpstr>
      <vt:lpstr>VOCABULARY STRATEGY</vt:lpstr>
      <vt:lpstr>VOCABULARY STRATEGY</vt:lpstr>
      <vt:lpstr>VOCABULARY PRACTICE (add these words to the list in your notebook)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tech</dc:creator>
  <cp:lastModifiedBy>tech</cp:lastModifiedBy>
  <cp:revision>11</cp:revision>
  <dcterms:created xsi:type="dcterms:W3CDTF">2012-08-23T12:36:02Z</dcterms:created>
  <dcterms:modified xsi:type="dcterms:W3CDTF">2013-08-27T14:47:18Z</dcterms:modified>
</cp:coreProperties>
</file>