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0220F-602D-430D-8291-CD89E9AA5CBA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22BF0D-0612-4785-AB28-3DBBB0E876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UNIT 3</a:t>
            </a:r>
            <a:br>
              <a:rPr lang="en-US" sz="5400" dirty="0" smtClean="0"/>
            </a:br>
            <a:r>
              <a:rPr lang="en-US" sz="5400" dirty="0" smtClean="0"/>
              <a:t>NARRATIVE DEVICES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534400" cy="1905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5200" dirty="0" smtClean="0"/>
              <a:t>CHOICES ABOUT NARRATOR</a:t>
            </a:r>
          </a:p>
          <a:p>
            <a:r>
              <a:rPr lang="en-US" sz="5200" dirty="0" smtClean="0"/>
              <a:t>CHOICES ABOUT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CHOICES ABOUT TIME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000" dirty="0" smtClean="0"/>
              <a:t>How will the events unfold over time?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200" dirty="0" smtClean="0"/>
              <a:t>Use of hints to build suspense about what will happen next</a:t>
            </a:r>
          </a:p>
          <a:p>
            <a:r>
              <a:rPr lang="en-US" sz="3200" dirty="0" smtClean="0"/>
              <a:t>Shots of foreboding setting or statements that imply lurking danger…..</a:t>
            </a:r>
          </a:p>
          <a:p>
            <a:r>
              <a:rPr lang="en-US" sz="3200" dirty="0" smtClean="0"/>
              <a:t>Creates “edge of your seat” effects</a:t>
            </a:r>
          </a:p>
          <a:p>
            <a:r>
              <a:rPr lang="en-US" sz="3200" dirty="0" smtClean="0"/>
              <a:t>Look for repeated details or characters who make important statements or behave in unusual ways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account of an event or a conversation that happened before the beginning of the story</a:t>
            </a:r>
          </a:p>
          <a:p>
            <a:r>
              <a:rPr lang="en-US" sz="3200" dirty="0" smtClean="0"/>
              <a:t>Interrupts the chronological order of events</a:t>
            </a:r>
          </a:p>
          <a:p>
            <a:r>
              <a:rPr lang="en-US" sz="3200" dirty="0" smtClean="0"/>
              <a:t>Reveals information that can help readers understand the characters or the current situation</a:t>
            </a:r>
          </a:p>
          <a:p>
            <a:r>
              <a:rPr lang="en-US" sz="3200" dirty="0" smtClean="0"/>
              <a:t>Look for phrases that signal a shift in time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CHOICES ABOUT THE NARRATOR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800" dirty="0" smtClean="0"/>
              <a:t>Who tells the story?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Point of View and Narrator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Point of View </a:t>
            </a:r>
            <a:r>
              <a:rPr lang="en-US" dirty="0" smtClean="0"/>
              <a:t>refers to the vantage point from which a story is told.</a:t>
            </a:r>
          </a:p>
          <a:p>
            <a:r>
              <a:rPr lang="en-US" dirty="0" smtClean="0"/>
              <a:t>Point of view is created by a writer’s choice of </a:t>
            </a:r>
            <a:r>
              <a:rPr lang="en-US" b="1" dirty="0" smtClean="0"/>
              <a:t>narrator.</a:t>
            </a:r>
          </a:p>
          <a:p>
            <a:r>
              <a:rPr lang="en-US" b="1" dirty="0" smtClean="0"/>
              <a:t>Narrator </a:t>
            </a:r>
            <a:r>
              <a:rPr lang="en-US" dirty="0" smtClean="0"/>
              <a:t>is the voice that tells the story.</a:t>
            </a:r>
          </a:p>
          <a:p>
            <a:r>
              <a:rPr lang="en-US" dirty="0" smtClean="0"/>
              <a:t>Is the narrator a character in the story? Or an outside observer?</a:t>
            </a:r>
          </a:p>
          <a:p>
            <a:r>
              <a:rPr lang="en-US" dirty="0" smtClean="0"/>
              <a:t>Choices about point of view and narrator influence a story’s tone, as well as what you know and how you feel about its characters.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First Person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A main or minor character in the story</a:t>
            </a:r>
          </a:p>
          <a:p>
            <a:r>
              <a:rPr lang="en-US" sz="3200" dirty="0" smtClean="0"/>
              <a:t>Refers to him- or herself as </a:t>
            </a:r>
            <a:r>
              <a:rPr lang="en-US" sz="3200" i="1" dirty="0" smtClean="0"/>
              <a:t>I</a:t>
            </a:r>
            <a:r>
              <a:rPr lang="en-US" sz="3200" dirty="0" smtClean="0"/>
              <a:t> or </a:t>
            </a:r>
            <a:r>
              <a:rPr lang="en-US" sz="3200" i="1" dirty="0" smtClean="0"/>
              <a:t>me</a:t>
            </a:r>
            <a:endParaRPr lang="en-US" sz="3200" dirty="0" smtClean="0"/>
          </a:p>
          <a:p>
            <a:r>
              <a:rPr lang="en-US" sz="3200" dirty="0" smtClean="0"/>
              <a:t>Presents his or her own thoughts, feelings, and interpretations</a:t>
            </a:r>
          </a:p>
          <a:p>
            <a:r>
              <a:rPr lang="en-US" sz="3200" dirty="0" smtClean="0"/>
              <a:t>Lacks direct access to the thoughts of other characters</a:t>
            </a:r>
          </a:p>
          <a:p>
            <a:r>
              <a:rPr lang="en-US" sz="3200" dirty="0" smtClean="0"/>
              <a:t>Creates a subjective 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First Person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May feel connected to a first-person narrator because he or she seems to be talking directly to you.</a:t>
            </a:r>
          </a:p>
          <a:p>
            <a:r>
              <a:rPr lang="en-US" sz="3200" dirty="0" smtClean="0"/>
              <a:t>But, consider the source:</a:t>
            </a:r>
          </a:p>
          <a:p>
            <a:pPr lvl="1"/>
            <a:r>
              <a:rPr lang="en-US" sz="3200" dirty="0" smtClean="0"/>
              <a:t>Is the narrator trustworthy or unreliable?</a:t>
            </a:r>
          </a:p>
          <a:p>
            <a:pPr lvl="1"/>
            <a:r>
              <a:rPr lang="en-US" sz="3200" dirty="0" smtClean="0"/>
              <a:t>How might the narrator’s opinions of other characters affect what he or she says about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Third-Person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Is not a character in the story but an outside observer</a:t>
            </a:r>
          </a:p>
          <a:p>
            <a:r>
              <a:rPr lang="en-US" sz="3200" dirty="0" smtClean="0"/>
              <a:t>Zooms in on the thoughts and feelings of one character – usually the protagonist</a:t>
            </a:r>
          </a:p>
          <a:p>
            <a:r>
              <a:rPr lang="en-US" sz="3200" dirty="0" smtClean="0"/>
              <a:t>Creates an objective tone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Third-Person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Because you learn only one character’s thoughts, you don’t get the big picture.</a:t>
            </a:r>
          </a:p>
          <a:p>
            <a:r>
              <a:rPr lang="en-US" sz="3200" dirty="0" smtClean="0"/>
              <a:t>Understand the limitations:</a:t>
            </a:r>
          </a:p>
          <a:p>
            <a:pPr lvl="1"/>
            <a:r>
              <a:rPr lang="en-US" sz="3200" dirty="0" smtClean="0"/>
              <a:t>How might the character’s thoughts affect readers’ impressions of characters and events?</a:t>
            </a:r>
          </a:p>
          <a:p>
            <a:pPr lvl="1"/>
            <a:r>
              <a:rPr lang="en-US" sz="3200" dirty="0" smtClean="0"/>
              <a:t>What more would an omniscient narrator be able to convey?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Third-Person Omniscient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not a character in the story but an outside observer</a:t>
            </a:r>
          </a:p>
          <a:p>
            <a:r>
              <a:rPr lang="en-US" sz="3200" dirty="0" smtClean="0"/>
              <a:t>Is “all knowing”; has access to the thoughts and feelings of all characters</a:t>
            </a:r>
          </a:p>
          <a:p>
            <a:r>
              <a:rPr lang="en-US" sz="3200" dirty="0" smtClean="0"/>
              <a:t>May create a very detached story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Third-Person Omniscient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an omniscient narrator tells the story, you become “all knowing,” too</a:t>
            </a:r>
          </a:p>
          <a:p>
            <a:r>
              <a:rPr lang="en-US" sz="3200" dirty="0" smtClean="0"/>
              <a:t>Take advantage of the insights:</a:t>
            </a:r>
          </a:p>
          <a:p>
            <a:pPr lvl="1"/>
            <a:r>
              <a:rPr lang="en-US" sz="3200" dirty="0" smtClean="0"/>
              <a:t>How do different characters react to the same event?</a:t>
            </a:r>
          </a:p>
          <a:p>
            <a:pPr lvl="1"/>
            <a:r>
              <a:rPr lang="en-US" sz="3200" dirty="0" smtClean="0"/>
              <a:t>How do the characters perceive each other?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452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UNIT 3 NARRATIVE DEVICES</vt:lpstr>
      <vt:lpstr>CHOICES ABOUT THE NARRATOR</vt:lpstr>
      <vt:lpstr>Point of View and Narrator</vt:lpstr>
      <vt:lpstr>First Person Point of View</vt:lpstr>
      <vt:lpstr>First Person Point of View</vt:lpstr>
      <vt:lpstr>Third-Person Limited</vt:lpstr>
      <vt:lpstr>Third-Person Limited</vt:lpstr>
      <vt:lpstr>Third-Person Omniscient</vt:lpstr>
      <vt:lpstr>Third-Person Omniscient</vt:lpstr>
      <vt:lpstr>CHOICES ABOUT TIME</vt:lpstr>
      <vt:lpstr>Foreshadowing</vt:lpstr>
      <vt:lpstr>Flashback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Narrative Devices</dc:title>
  <dc:creator>tech</dc:creator>
  <cp:lastModifiedBy>tech</cp:lastModifiedBy>
  <cp:revision>15</cp:revision>
  <dcterms:created xsi:type="dcterms:W3CDTF">2012-10-01T15:44:03Z</dcterms:created>
  <dcterms:modified xsi:type="dcterms:W3CDTF">2012-10-03T15:05:48Z</dcterms:modified>
</cp:coreProperties>
</file>