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F9FC01-1E49-4A5A-8C78-9412E27C818D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BB52AE-C54A-43C9-A3DD-39151C1AE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CHAPTER 10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Cause and Effect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 and EFFECT</a:t>
            </a:r>
            <a:br>
              <a:rPr lang="en-US" dirty="0" smtClean="0"/>
            </a:b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Causes</a:t>
            </a:r>
          </a:p>
          <a:p>
            <a:pPr lvl="1"/>
            <a:r>
              <a:rPr lang="en-US" dirty="0" smtClean="0"/>
              <a:t>Factors that contributed to declining population in mental hospitals in 1960s</a:t>
            </a:r>
          </a:p>
          <a:p>
            <a:r>
              <a:rPr lang="en-US" dirty="0" smtClean="0"/>
              <a:t>Discuss Effects</a:t>
            </a:r>
          </a:p>
          <a:p>
            <a:pPr lvl="1"/>
            <a:r>
              <a:rPr lang="en-US" dirty="0" smtClean="0"/>
              <a:t>Effects of moving elementary school children from highly structured classrooms to relatively open classrooms</a:t>
            </a:r>
          </a:p>
          <a:p>
            <a:r>
              <a:rPr lang="en-US" dirty="0" smtClean="0"/>
              <a:t>Discuss Both Causes and Effects</a:t>
            </a:r>
          </a:p>
          <a:p>
            <a:pPr lvl="1"/>
            <a:r>
              <a:rPr lang="en-US" dirty="0" smtClean="0"/>
              <a:t>Choose one social event that occurred in the 1960s and analyze its causes, and note how the event influenced later generations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CAUSE and EFFECT</a:t>
            </a:r>
            <a:br>
              <a:rPr lang="en-US" dirty="0" smtClean="0"/>
            </a:br>
            <a:r>
              <a:rPr lang="en-US" sz="3600" dirty="0" smtClean="0"/>
              <a:t>Planning </a:t>
            </a:r>
            <a:r>
              <a:rPr lang="en-US" dirty="0" smtClean="0"/>
              <a:t>- </a:t>
            </a:r>
            <a:r>
              <a:rPr lang="en-US" sz="3600" dirty="0" smtClean="0"/>
              <a:t>Developing a Thesis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9308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Presents and supports a particular thesis</a:t>
            </a:r>
          </a:p>
          <a:p>
            <a:r>
              <a:rPr lang="en-US" dirty="0" smtClean="0"/>
              <a:t>Identifies the relationships among the specific causes or effects</a:t>
            </a:r>
          </a:p>
          <a:p>
            <a:r>
              <a:rPr lang="en-US" dirty="0" smtClean="0"/>
              <a:t>Should tell the reader:</a:t>
            </a:r>
          </a:p>
          <a:p>
            <a:pPr lvl="1"/>
            <a:r>
              <a:rPr lang="en-US" dirty="0" smtClean="0"/>
              <a:t>Issues you plan to consider</a:t>
            </a:r>
          </a:p>
          <a:p>
            <a:pPr lvl="1"/>
            <a:r>
              <a:rPr lang="en-US" dirty="0" smtClean="0"/>
              <a:t>Position you will take</a:t>
            </a:r>
          </a:p>
          <a:p>
            <a:pPr lvl="1"/>
            <a:r>
              <a:rPr lang="en-US" dirty="0" smtClean="0"/>
              <a:t>Whether your emphasis is on causes, effects, or both</a:t>
            </a:r>
          </a:p>
          <a:p>
            <a:r>
              <a:rPr lang="en-US" dirty="0" smtClean="0"/>
              <a:t>May also indicate explicitly or implicitly the cause or effect you consider most important and the order in which you will present your points.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7200" y="267494"/>
            <a:ext cx="98298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CAUSE and EFFECT</a:t>
            </a:r>
            <a:br>
              <a:rPr lang="en-US" dirty="0" smtClean="0"/>
            </a:br>
            <a:r>
              <a:rPr lang="en-US" sz="4000" dirty="0" smtClean="0"/>
              <a:t>Planning - Arranging Causes and Effects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causes or effects in the order in which they occurred (chronological)</a:t>
            </a:r>
          </a:p>
          <a:p>
            <a:r>
              <a:rPr lang="en-US" dirty="0" smtClean="0"/>
              <a:t>Introduce main cause first and then the contributory causes (or the opposite)</a:t>
            </a:r>
          </a:p>
          <a:p>
            <a:r>
              <a:rPr lang="en-US" dirty="0" smtClean="0"/>
              <a:t>Begin by dismissing any events that were </a:t>
            </a:r>
            <a:r>
              <a:rPr lang="en-US" i="1" dirty="0" smtClean="0"/>
              <a:t>not </a:t>
            </a:r>
            <a:r>
              <a:rPr lang="en-US" dirty="0" smtClean="0"/>
              <a:t>causes and then explain real causes</a:t>
            </a:r>
          </a:p>
          <a:p>
            <a:r>
              <a:rPr lang="en-US" dirty="0" smtClean="0"/>
              <a:t>Begin with most obvious causes or effects and move to more </a:t>
            </a:r>
            <a:r>
              <a:rPr lang="en-US" smtClean="0"/>
              <a:t>subtle factors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CAUSE and EFFECT</a:t>
            </a:r>
            <a:br>
              <a:rPr lang="en-US" dirty="0" smtClean="0"/>
            </a:br>
            <a:r>
              <a:rPr lang="en-US" sz="4000" dirty="0" smtClean="0"/>
              <a:t>Planning - Using Transitions </a:t>
            </a:r>
            <a:r>
              <a:rPr lang="en-US" sz="2800" dirty="0" smtClean="0"/>
              <a:t>(see p. 57)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Rely on clear transitions to distinguish from causes from effects and to guide reader</a:t>
            </a:r>
          </a:p>
          <a:p>
            <a:r>
              <a:rPr lang="en-US" dirty="0" smtClean="0"/>
              <a:t>Main </a:t>
            </a:r>
            <a:r>
              <a:rPr lang="en-US" dirty="0" smtClean="0">
                <a:sym typeface="Wingdings" pitchFamily="2" charset="2"/>
              </a:rPr>
              <a:t> Contributory Causes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the most important cause, another cause</a:t>
            </a:r>
          </a:p>
          <a:p>
            <a:r>
              <a:rPr lang="en-US" dirty="0" smtClean="0">
                <a:sym typeface="Wingdings" pitchFamily="2" charset="2"/>
              </a:rPr>
              <a:t>Immediate  Remote Causes</a:t>
            </a:r>
          </a:p>
          <a:p>
            <a:pPr lvl="1"/>
            <a:r>
              <a:rPr lang="en-US" i="1" dirty="0" smtClean="0">
                <a:sym typeface="Wingdings" pitchFamily="2" charset="2"/>
              </a:rPr>
              <a:t>the most obvious cause, a less apparent cause</a:t>
            </a:r>
          </a:p>
          <a:p>
            <a:r>
              <a:rPr lang="en-US" dirty="0" smtClean="0">
                <a:sym typeface="Wingdings" pitchFamily="2" charset="2"/>
              </a:rPr>
              <a:t>Causal Chain</a:t>
            </a:r>
          </a:p>
          <a:p>
            <a:pPr lvl="1"/>
            <a:r>
              <a:rPr lang="en-US" i="1" dirty="0" smtClean="0"/>
              <a:t>because, as a result, for this reason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CAUSE and EFFECT</a:t>
            </a:r>
            <a:br>
              <a:rPr lang="en-US" dirty="0" smtClean="0"/>
            </a:br>
            <a:r>
              <a:rPr lang="en-US" sz="3600" dirty="0" smtClean="0"/>
              <a:t>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Where do I begin?</a:t>
            </a:r>
          </a:p>
          <a:p>
            <a:pPr algn="ctr">
              <a:buNone/>
            </a:pPr>
            <a:r>
              <a:rPr lang="en-US" dirty="0" smtClean="0"/>
              <a:t>How do I structure my essay?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Turn to page 329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263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CHAPTER 10</vt:lpstr>
      <vt:lpstr>CAUSE and EFFECT Planning</vt:lpstr>
      <vt:lpstr>CAUSE and EFFECT Planning - Developing a Thesis</vt:lpstr>
      <vt:lpstr>CAUSE and EFFECT Planning - Arranging Causes and Effects</vt:lpstr>
      <vt:lpstr>CAUSE and EFFECT Planning - Using Transitions (see p. 57)</vt:lpstr>
      <vt:lpstr>CAUSE and EFFECT Structure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tech</dc:creator>
  <cp:lastModifiedBy>tech</cp:lastModifiedBy>
  <cp:revision>10</cp:revision>
  <dcterms:created xsi:type="dcterms:W3CDTF">2012-10-23T17:46:56Z</dcterms:created>
  <dcterms:modified xsi:type="dcterms:W3CDTF">2012-10-24T19:24:33Z</dcterms:modified>
</cp:coreProperties>
</file>