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3AA2C9-65F7-4973-B1F2-8040B78F489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5E5F83-6012-46C6-BFBE-53A1DEC437F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and PROOFREADING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Editing for Grammar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SUBJECT-VERB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and verbs must agree in number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ingular subjects take singular verbs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liar</a:t>
            </a:r>
            <a:r>
              <a:rPr lang="en-US" dirty="0" smtClean="0"/>
              <a:t> </a:t>
            </a:r>
            <a:r>
              <a:rPr lang="en-US" u="sng" dirty="0" smtClean="0"/>
              <a:t>is</a:t>
            </a:r>
            <a:r>
              <a:rPr lang="en-US" dirty="0" smtClean="0"/>
              <a:t> either a chronic liar or an occasional liar.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Plural subjects take plural verbs</a:t>
            </a:r>
          </a:p>
          <a:p>
            <a:pPr lvl="1"/>
            <a:r>
              <a:rPr lang="en-US" dirty="0" smtClean="0"/>
              <a:t>Chronic </a:t>
            </a:r>
            <a:r>
              <a:rPr lang="en-US" i="1" dirty="0" smtClean="0"/>
              <a:t>liars</a:t>
            </a:r>
            <a:r>
              <a:rPr lang="en-US" dirty="0" smtClean="0"/>
              <a:t> </a:t>
            </a:r>
            <a:r>
              <a:rPr lang="en-US" u="sng" dirty="0" smtClean="0"/>
              <a:t>are</a:t>
            </a:r>
            <a:r>
              <a:rPr lang="en-US" dirty="0" smtClean="0"/>
              <a:t> different from occasional liars.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VERB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Unintentional shifts in verb tense can be confusing to readers.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Verb tenses in the same passage should be the same unless you are referring to two different time periods.</a:t>
            </a:r>
          </a:p>
          <a:p>
            <a:pPr lvl="1"/>
            <a:r>
              <a:rPr lang="en-US" dirty="0" smtClean="0"/>
              <a:t>Lee </a:t>
            </a:r>
            <a:r>
              <a:rPr lang="en-US" u="sng" dirty="0" smtClean="0"/>
              <a:t>surrendered</a:t>
            </a:r>
            <a:r>
              <a:rPr lang="en-US" dirty="0" smtClean="0"/>
              <a:t> (past) to Grant on April 9, 1865, and then he </a:t>
            </a:r>
            <a:r>
              <a:rPr lang="en-US" u="sng" dirty="0" smtClean="0"/>
              <a:t>addressed</a:t>
            </a:r>
            <a:r>
              <a:rPr lang="en-US" dirty="0" smtClean="0"/>
              <a:t> (past) his men.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PRONOUN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pronoun should clearly refer to a specific </a:t>
            </a:r>
            <a:r>
              <a:rPr lang="en-US" i="1" dirty="0" smtClean="0"/>
              <a:t>antecedent</a:t>
            </a:r>
            <a:r>
              <a:rPr lang="en-US" dirty="0" smtClean="0"/>
              <a:t>, the word (a noun or pronoun) it replaces.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Pronouns and antecedents must agree in number.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Singular pronouns refer to singular antecedents:</a:t>
            </a:r>
          </a:p>
          <a:p>
            <a:pPr lvl="1"/>
            <a:r>
              <a:rPr lang="en-US" dirty="0" smtClean="0"/>
              <a:t>When </a:t>
            </a:r>
            <a:r>
              <a:rPr lang="en-US" u="sng" dirty="0" smtClean="0"/>
              <a:t>she</a:t>
            </a:r>
            <a:r>
              <a:rPr lang="en-US" dirty="0" smtClean="0"/>
              <a:t> was attacked, </a:t>
            </a:r>
            <a:r>
              <a:rPr lang="en-US" u="sng" dirty="0" smtClean="0"/>
              <a:t>Kitty </a:t>
            </a:r>
            <a:r>
              <a:rPr lang="en-US" dirty="0" smtClean="0"/>
              <a:t> was on </a:t>
            </a:r>
            <a:r>
              <a:rPr lang="en-US" u="sng" dirty="0" smtClean="0"/>
              <a:t>her</a:t>
            </a:r>
            <a:r>
              <a:rPr lang="en-US" dirty="0" smtClean="0"/>
              <a:t> way home.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Plural pronouns refer to plural antecedents: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people</a:t>
            </a:r>
            <a:r>
              <a:rPr lang="en-US" dirty="0" smtClean="0"/>
              <a:t> who watched the attack gave different reasons for </a:t>
            </a:r>
            <a:r>
              <a:rPr lang="en-US" u="sng" dirty="0" smtClean="0"/>
              <a:t>their</a:t>
            </a:r>
            <a:r>
              <a:rPr lang="en-US" dirty="0" smtClean="0"/>
              <a:t> failure to help.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sentence</a:t>
            </a:r>
            <a:r>
              <a:rPr lang="en-US" dirty="0" smtClean="0"/>
              <a:t> is a group of words that includes a subject and a verb and expresses a complete thought.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fragment</a:t>
            </a:r>
            <a:r>
              <a:rPr lang="en-US" dirty="0" smtClean="0"/>
              <a:t> is an incomplete sentence, one that is missing a subject, a verb, or both a subject and a verb – or that has a subject and a verb but does not express a complete thought.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SENTENCES</a:t>
            </a:r>
            <a:br>
              <a:rPr lang="en-US" dirty="0" smtClean="0"/>
            </a:br>
            <a:r>
              <a:rPr lang="en-US" dirty="0" smtClean="0"/>
              <a:t>What is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SENTENCE:  Although it was written in 1963, Martin Luther King’s “Letter from Birmingham Jail” remains powerful today.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?  Remains powerful today.</a:t>
            </a:r>
          </a:p>
          <a:p>
            <a:r>
              <a:rPr lang="en-US" dirty="0" smtClean="0"/>
              <a:t>?  Martin Luther King’s “Letter from Birmingham Jail.”</a:t>
            </a:r>
          </a:p>
          <a:p>
            <a:r>
              <a:rPr lang="en-US" dirty="0" smtClean="0"/>
              <a:t>?  Written in 1963.</a:t>
            </a:r>
          </a:p>
          <a:p>
            <a:r>
              <a:rPr lang="en-US" dirty="0" smtClean="0"/>
              <a:t>?  Although it was written in 1963.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RUN-ON SENTENCES</a:t>
            </a:r>
            <a:br>
              <a:rPr lang="en-US" dirty="0" smtClean="0"/>
            </a:br>
            <a:r>
              <a:rPr lang="en-US" sz="4400" dirty="0" smtClean="0"/>
              <a:t>Comma Splice and Fused Sentences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comma splice</a:t>
            </a:r>
            <a:r>
              <a:rPr lang="en-US" dirty="0" smtClean="0"/>
              <a:t> is an error that occurs when two independent clauses are connected by just a comma.</a:t>
            </a:r>
          </a:p>
          <a:p>
            <a:pPr lvl="1"/>
            <a:r>
              <a:rPr lang="en-US" dirty="0" smtClean="0"/>
              <a:t>Women who live alone need to learn to protect themselves, sometimes this means carrying a gun.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fused sentence</a:t>
            </a:r>
            <a:r>
              <a:rPr lang="en-US" dirty="0" smtClean="0"/>
              <a:t> is an error that occurs when two independent clauses are connected without any punctuation.</a:t>
            </a:r>
          </a:p>
          <a:p>
            <a:pPr lvl="1"/>
            <a:r>
              <a:rPr lang="en-US" dirty="0" smtClean="0"/>
              <a:t>Residents of isolated rural areas may carry guns for protection sometimes these guns may be used against them.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MISPLACED and DANGLING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Modifiers</a:t>
            </a:r>
            <a:r>
              <a:rPr lang="en-US" dirty="0" smtClean="0"/>
              <a:t> are words and phrases that describe other words in a sentence.  To avoid confusion, place modifiers as close as possible to the words they modify.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misplaced modifier </a:t>
            </a:r>
            <a:r>
              <a:rPr lang="en-US" dirty="0" smtClean="0"/>
              <a:t> appears to modify the wrong word because it is placed incorrectly in the sentence.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dangling modifier</a:t>
            </a:r>
            <a:r>
              <a:rPr lang="en-US" dirty="0" smtClean="0"/>
              <a:t> “dangles” because it cannot logically describe any word in the sentence.</a:t>
            </a:r>
          </a:p>
          <a:p>
            <a:r>
              <a:rPr lang="en-US" dirty="0" smtClean="0"/>
              <a:t>See page 84 for examples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Parallelism</a:t>
            </a:r>
            <a:r>
              <a:rPr lang="en-US" dirty="0" smtClean="0"/>
              <a:t> is the use of matching grammatical elements (words, phrases, clauses) to express similar ideas.</a:t>
            </a:r>
          </a:p>
          <a:p>
            <a:r>
              <a:rPr lang="en-US" dirty="0" smtClean="0"/>
              <a:t>Parallelism makes the links between related ideas clear and emphasizes connections.</a:t>
            </a:r>
          </a:p>
          <a:p>
            <a:r>
              <a:rPr lang="en-US" i="1" dirty="0" smtClean="0"/>
              <a:t>Faulty parallelism</a:t>
            </a:r>
            <a:r>
              <a:rPr lang="en-US" dirty="0" smtClean="0"/>
              <a:t> </a:t>
            </a:r>
            <a:r>
              <a:rPr lang="en-US" dirty="0" smtClean="0"/>
              <a:t>– using items that are not parallel in a context in which parallelism is expected – makes ideas difficult to follow and will confuse your readers.</a:t>
            </a:r>
          </a:p>
          <a:p>
            <a:r>
              <a:rPr lang="en-US" dirty="0" smtClean="0"/>
              <a:t>Correct the </a:t>
            </a:r>
            <a:r>
              <a:rPr lang="en-US" smtClean="0"/>
              <a:t>faulty parallelism:  </a:t>
            </a:r>
            <a:r>
              <a:rPr lang="en-US" dirty="0" smtClean="0"/>
              <a:t>As </a:t>
            </a:r>
            <a:r>
              <a:rPr lang="en-US" dirty="0" err="1" smtClean="0"/>
              <a:t>Tannen</a:t>
            </a:r>
            <a:r>
              <a:rPr lang="en-US" dirty="0" smtClean="0"/>
              <a:t> points out, men speak more than women in public, but at home less talking is done by them.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530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EDITING and PROOFREADING</vt:lpstr>
      <vt:lpstr>SUBJECT-VERB AGREEMENT</vt:lpstr>
      <vt:lpstr>SHIFTS IN VERB TENSE</vt:lpstr>
      <vt:lpstr>CLEAR PRONOUN REFERENCES</vt:lpstr>
      <vt:lpstr>COMPLETE SENTENCES</vt:lpstr>
      <vt:lpstr>COMPLETE SENTENCES What is missing?</vt:lpstr>
      <vt:lpstr>RUN-ON SENTENCES Comma Splice and Fused Sentences</vt:lpstr>
      <vt:lpstr>MISPLACED and DANGLING MODIFIERS</vt:lpstr>
      <vt:lpstr>PARALLELISM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and PROOFREADING</dc:title>
  <dc:creator>tech</dc:creator>
  <cp:lastModifiedBy>tech</cp:lastModifiedBy>
  <cp:revision>21</cp:revision>
  <dcterms:created xsi:type="dcterms:W3CDTF">2012-09-04T16:04:55Z</dcterms:created>
  <dcterms:modified xsi:type="dcterms:W3CDTF">2012-09-04T18:08:28Z</dcterms:modified>
</cp:coreProperties>
</file>