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B20A3E-2FFE-4A04-B5DF-FB01AC04CF0A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B5565-12B4-413D-B74A-DF602019C1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Prewriting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INVENTION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199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Discover what </a:t>
            </a:r>
            <a:r>
              <a:rPr lang="en-US" sz="2800" i="1" dirty="0" smtClean="0"/>
              <a:t>interests</a:t>
            </a:r>
            <a:r>
              <a:rPr lang="en-US" sz="2800" dirty="0" smtClean="0"/>
              <a:t> you about your subject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Consider what </a:t>
            </a:r>
            <a:r>
              <a:rPr lang="en-US" sz="2800" i="1" dirty="0" smtClean="0"/>
              <a:t>ideas to develop</a:t>
            </a:r>
            <a:r>
              <a:rPr lang="en-US" sz="2800" dirty="0" smtClean="0"/>
              <a:t> in your essay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Do not neglect this step in the writing process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You must: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UNDERSTAND YOUR ASSIGNMENT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SET LIMITS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UNDERSTANDING </a:t>
            </a:r>
            <a:br>
              <a:rPr lang="en-US" dirty="0" smtClean="0"/>
            </a:br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199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Everything you write begins as an </a:t>
            </a:r>
            <a:r>
              <a:rPr lang="en-US" sz="2800" i="1" dirty="0" smtClean="0"/>
              <a:t>assignment</a:t>
            </a:r>
            <a:r>
              <a:rPr lang="en-US" sz="2800" dirty="0" smtClean="0"/>
              <a:t> (simple or complex)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an assignment is written, read it carefully and underline its key words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an assignment is read aloud, copy it accurately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you do not address the actual assignment, your writing will fall short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LIMITS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7772400" cy="323893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Length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Purpose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Audience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Occasion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Knowledge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1200" dirty="0" smtClean="0"/>
              <a:t>Word or page limit has direct bearing on your paper’s focus</a:t>
            </a:r>
          </a:p>
          <a:p>
            <a:pPr>
              <a:buFont typeface="Arial" pitchFamily="34" charset="0"/>
              <a:buChar char="•"/>
            </a:pPr>
            <a:r>
              <a:rPr lang="en-US" sz="11200" dirty="0" smtClean="0"/>
              <a:t>If there is no specified limit, consider the nature of the assignment</a:t>
            </a:r>
          </a:p>
          <a:p>
            <a:pPr>
              <a:buFont typeface="Arial" pitchFamily="34" charset="0"/>
              <a:buChar char="•"/>
            </a:pPr>
            <a:r>
              <a:rPr lang="en-US" sz="11200" dirty="0" smtClean="0"/>
              <a:t>How long would a </a:t>
            </a:r>
            <a:r>
              <a:rPr lang="en-US" sz="11200" i="1" dirty="0" smtClean="0"/>
              <a:t>summary</a:t>
            </a:r>
            <a:r>
              <a:rPr lang="en-US" sz="11200" dirty="0" smtClean="0"/>
              <a:t> be?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11200" dirty="0" smtClean="0"/>
              <a:t>How long would an </a:t>
            </a:r>
            <a:r>
              <a:rPr lang="en-US" sz="11200" i="1" dirty="0" smtClean="0"/>
              <a:t>analysis </a:t>
            </a:r>
            <a:r>
              <a:rPr lang="en-US" sz="11200" dirty="0" smtClean="0"/>
              <a:t>be?</a:t>
            </a:r>
          </a:p>
          <a:p>
            <a:pPr>
              <a:buFont typeface="Arial" pitchFamily="34" charset="0"/>
              <a:buChar char="•"/>
            </a:pPr>
            <a:r>
              <a:rPr lang="en-US" sz="11200" dirty="0" smtClean="0"/>
              <a:t>When in doubt, ask for clarification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77724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Limits WHAT you say and HOW you say 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general, </a:t>
            </a:r>
            <a:r>
              <a:rPr lang="en-US" sz="2400" dirty="0" smtClean="0"/>
              <a:t>p</a:t>
            </a:r>
            <a:r>
              <a:rPr lang="en-US" sz="2400" dirty="0" smtClean="0"/>
              <a:t>urpose can be classified according to the relationship with your audience: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Expressive Writing:  conveys personal feelings or impressions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Informative Writing:  informs readers about something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Persuasive Writing:  tries to convince readers to act or think in a certain way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 addition to a general purpose, there might also be a more specific purpose:  analyze, assess, recommend, request, etc.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38400"/>
            <a:ext cx="7772400" cy="346753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First, define your audience: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i="1" dirty="0" smtClean="0"/>
              <a:t>Individual</a:t>
            </a:r>
            <a:r>
              <a:rPr lang="en-US" sz="2200" dirty="0" smtClean="0"/>
              <a:t> or </a:t>
            </a:r>
            <a:r>
              <a:rPr lang="en-US" sz="2200" i="1" dirty="0" smtClean="0"/>
              <a:t>Group</a:t>
            </a:r>
            <a:r>
              <a:rPr lang="en-US" sz="2200" dirty="0" smtClean="0"/>
              <a:t> </a:t>
            </a:r>
            <a:endParaRPr lang="en-US" sz="2200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i="1" dirty="0" smtClean="0"/>
              <a:t>Specialized</a:t>
            </a:r>
            <a:r>
              <a:rPr lang="en-US" sz="2200" dirty="0" smtClean="0"/>
              <a:t> or </a:t>
            </a:r>
            <a:r>
              <a:rPr lang="en-US" sz="2200" i="1" dirty="0" smtClean="0"/>
              <a:t>General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Then, determine how much (or how little) your audience knows about the subject: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Are they highly informed?  If so, little background information is needed.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Are they relatively uninformed?  Include key term definitions, background information and/or summaries of research</a:t>
            </a:r>
          </a:p>
          <a:p>
            <a:pPr>
              <a:buFont typeface="Arial" pitchFamily="34" charset="0"/>
              <a:buChar char="•"/>
            </a:pP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OCCASION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723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Refers to the situation(s) that leads someone to write about a topic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Almost always a specific assignment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Almost always suggests a specific audience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Almost always has a specific purpose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Occasion determines </a:t>
            </a:r>
            <a:r>
              <a:rPr lang="en-US" sz="2400" i="1" dirty="0" smtClean="0"/>
              <a:t>format</a:t>
            </a:r>
            <a:r>
              <a:rPr lang="en-US" sz="2400" dirty="0" smtClean="0"/>
              <a:t> of writing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Occasion determines </a:t>
            </a:r>
            <a:r>
              <a:rPr lang="en-US" sz="2400" i="1" dirty="0" smtClean="0"/>
              <a:t>amount of information</a:t>
            </a:r>
            <a:r>
              <a:rPr lang="en-US" sz="2400" dirty="0" smtClean="0"/>
              <a:t> included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What do you know?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What do you need to find out?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339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INVENTION</vt:lpstr>
      <vt:lpstr>INVENTION</vt:lpstr>
      <vt:lpstr>UNDERSTANDING  YOUR ASSIGNMENT</vt:lpstr>
      <vt:lpstr>SETTING LIMITS</vt:lpstr>
      <vt:lpstr>LENGTH</vt:lpstr>
      <vt:lpstr>PURPOSE</vt:lpstr>
      <vt:lpstr>AUDIENCE</vt:lpstr>
      <vt:lpstr>OCCASION</vt:lpstr>
      <vt:lpstr>KNOWLEDGE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</dc:title>
  <dc:creator>tech</dc:creator>
  <cp:lastModifiedBy>tech</cp:lastModifiedBy>
  <cp:revision>41</cp:revision>
  <dcterms:created xsi:type="dcterms:W3CDTF">2012-08-22T12:24:57Z</dcterms:created>
  <dcterms:modified xsi:type="dcterms:W3CDTF">2012-08-22T19:41:25Z</dcterms:modified>
</cp:coreProperties>
</file>