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4D5E-1468-4543-8172-37AB4D8A45CA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F58C0-CF2E-4D34-9D0A-F63011E0728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4D5E-1468-4543-8172-37AB4D8A45CA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F58C0-CF2E-4D34-9D0A-F63011E072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4D5E-1468-4543-8172-37AB4D8A45CA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F58C0-CF2E-4D34-9D0A-F63011E072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4D5E-1468-4543-8172-37AB4D8A45CA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F58C0-CF2E-4D34-9D0A-F63011E072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4D5E-1468-4543-8172-37AB4D8A45CA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F58C0-CF2E-4D34-9D0A-F63011E0728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4D5E-1468-4543-8172-37AB4D8A45CA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F58C0-CF2E-4D34-9D0A-F63011E072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4D5E-1468-4543-8172-37AB4D8A45CA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F58C0-CF2E-4D34-9D0A-F63011E072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4D5E-1468-4543-8172-37AB4D8A45CA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F58C0-CF2E-4D34-9D0A-F63011E072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4D5E-1468-4543-8172-37AB4D8A45CA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F58C0-CF2E-4D34-9D0A-F63011E072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4D5E-1468-4543-8172-37AB4D8A45CA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F58C0-CF2E-4D34-9D0A-F63011E072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4D5E-1468-4543-8172-37AB4D8A45CA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4BF58C0-CF2E-4D34-9D0A-F63011E0728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894D5E-1468-4543-8172-37AB4D8A45CA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BF58C0-CF2E-4D34-9D0A-F63011E07280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INVENTION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Prewriting Stage, continued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7851648" cy="1828800"/>
          </a:xfrm>
        </p:spPr>
        <p:txBody>
          <a:bodyPr/>
          <a:lstStyle/>
          <a:p>
            <a:pPr algn="ctr"/>
            <a:r>
              <a:rPr lang="en-US" dirty="0" smtClean="0"/>
              <a:t>DEVELOPING A THESIS</a:t>
            </a:r>
            <a:br>
              <a:rPr lang="en-US" dirty="0" smtClean="0"/>
            </a:br>
            <a:r>
              <a:rPr lang="en-US" sz="4000" dirty="0" smtClean="0"/>
              <a:t>Implied Thesis</a:t>
            </a: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2743200"/>
            <a:ext cx="7854696" cy="38100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800" dirty="0" smtClean="0"/>
              <a:t>Conveys an essay’s purpose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smtClean="0"/>
              <a:t>Does not do it explicitly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smtClean="0"/>
              <a:t>Selection and arrangement of the essay’s ideas suggest the purpose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smtClean="0"/>
              <a:t>More useful in narratives, descriptions, and some arguments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smtClean="0"/>
              <a:t>Most college writing SHOULD include a thesis </a:t>
            </a:r>
            <a:r>
              <a:rPr lang="en-US" sz="2800" dirty="0" smtClean="0">
                <a:sym typeface="Wingdings" pitchFamily="2" charset="2"/>
              </a:rPr>
              <a:t>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7851648" cy="1828800"/>
          </a:xfrm>
        </p:spPr>
        <p:txBody>
          <a:bodyPr/>
          <a:lstStyle/>
          <a:p>
            <a:pPr algn="ctr"/>
            <a:r>
              <a:rPr lang="en-US" dirty="0" smtClean="0"/>
              <a:t>GROUPING IDEAS</a:t>
            </a:r>
            <a:endParaRPr lang="en-US" dirty="0"/>
          </a:p>
        </p:txBody>
      </p:sp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>
          <a:xfrm>
            <a:off x="533400" y="2743200"/>
            <a:ext cx="7854696" cy="33528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First, you generate material for your essay.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Second, you group ideas that belong together.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This is </a:t>
            </a:r>
            <a:r>
              <a:rPr lang="en-US" sz="3200" i="1" dirty="0" smtClean="0"/>
              <a:t>clustering</a:t>
            </a:r>
            <a:r>
              <a:rPr lang="en-US" sz="3200" dirty="0" smtClean="0"/>
              <a:t> and </a:t>
            </a:r>
            <a:r>
              <a:rPr lang="en-US" sz="3200" i="1" dirty="0" smtClean="0"/>
              <a:t>outlining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851648" cy="1828800"/>
          </a:xfrm>
        </p:spPr>
        <p:txBody>
          <a:bodyPr/>
          <a:lstStyle/>
          <a:p>
            <a:pPr algn="ctr"/>
            <a:r>
              <a:rPr lang="en-US" dirty="0" smtClean="0"/>
              <a:t>CLUSTERING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2590800"/>
            <a:ext cx="7854696" cy="38100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800" dirty="0" smtClean="0"/>
              <a:t>Visually arranging ideas 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2800" dirty="0" smtClean="0"/>
              <a:t>Where do ideas belong?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2800" dirty="0" smtClean="0"/>
              <a:t>Do I need more information?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smtClean="0"/>
              <a:t>See how ideas fit together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smtClean="0"/>
              <a:t>Narrow your paper’s topic even further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smtClean="0"/>
              <a:t>See p. 41 for example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7851648" cy="1828800"/>
          </a:xfrm>
        </p:spPr>
        <p:txBody>
          <a:bodyPr/>
          <a:lstStyle/>
          <a:p>
            <a:pPr algn="ctr"/>
            <a:r>
              <a:rPr lang="en-US" dirty="0" smtClean="0"/>
              <a:t>INFORMAL OUTLINING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800" dirty="0" smtClean="0"/>
              <a:t>Use as an alternative or follow-up to clustering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smtClean="0"/>
              <a:t>Do NOT include all major divisions/subdivisions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smtClean="0"/>
              <a:t>A list of major points in a tentative order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smtClean="0"/>
              <a:t>See p. 43 for example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914400"/>
            <a:ext cx="7851648" cy="1828800"/>
          </a:xfrm>
        </p:spPr>
        <p:txBody>
          <a:bodyPr/>
          <a:lstStyle/>
          <a:p>
            <a:pPr algn="ctr"/>
            <a:r>
              <a:rPr lang="en-US" dirty="0" smtClean="0"/>
              <a:t>UNDERSTANDING</a:t>
            </a:r>
            <a:br>
              <a:rPr lang="en-US" dirty="0" smtClean="0"/>
            </a:br>
            <a:r>
              <a:rPr lang="en-US" dirty="0" smtClean="0"/>
              <a:t>THESIS and SUPPORT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096064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After  you group ideas, you develop a </a:t>
            </a:r>
            <a:r>
              <a:rPr lang="en-US" i="1" dirty="0" smtClean="0"/>
              <a:t>thesis</a:t>
            </a: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A </a:t>
            </a:r>
            <a:r>
              <a:rPr lang="en-US" i="1" dirty="0" smtClean="0"/>
              <a:t>thesis </a:t>
            </a:r>
            <a:r>
              <a:rPr lang="en-US" dirty="0" smtClean="0"/>
              <a:t>is the main idea, your essay’s central point</a:t>
            </a:r>
          </a:p>
          <a:p>
            <a:pPr algn="l">
              <a:buFont typeface="Arial" pitchFamily="34" charset="0"/>
              <a:buChar char="•"/>
            </a:pPr>
            <a:r>
              <a:rPr lang="en-US" i="1" dirty="0" smtClean="0"/>
              <a:t>Thesis and Support</a:t>
            </a:r>
            <a:r>
              <a:rPr lang="en-US" dirty="0" smtClean="0"/>
              <a:t> is central to college writing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 smtClean="0"/>
              <a:t>State your thesis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 smtClean="0"/>
              <a:t>Develop ideas that explain and expand it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Structure of essay (introduction, body, conclusion) is held together by the thesis</a:t>
            </a:r>
          </a:p>
          <a:p>
            <a:pPr lvl="1" algn="l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851648" cy="1828800"/>
          </a:xfrm>
        </p:spPr>
        <p:txBody>
          <a:bodyPr/>
          <a:lstStyle/>
          <a:p>
            <a:pPr algn="ctr"/>
            <a:r>
              <a:rPr lang="en-US" dirty="0" smtClean="0"/>
              <a:t>DEVELOPING A THESIS</a:t>
            </a:r>
            <a:br>
              <a:rPr lang="en-US" dirty="0" smtClean="0"/>
            </a:br>
            <a:r>
              <a:rPr lang="en-US" sz="4000" dirty="0" smtClean="0"/>
              <a:t>Defining</a:t>
            </a: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2438400"/>
            <a:ext cx="7854696" cy="41148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3600" dirty="0" smtClean="0"/>
              <a:t>THESIS STATEMENT: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600" dirty="0" smtClean="0"/>
              <a:t>MORE than a </a:t>
            </a:r>
            <a:r>
              <a:rPr lang="en-US" sz="3600" i="1" dirty="0" smtClean="0"/>
              <a:t>title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600" dirty="0" smtClean="0"/>
              <a:t>MORE than an </a:t>
            </a:r>
            <a:r>
              <a:rPr lang="en-US" sz="3600" i="1" dirty="0" smtClean="0"/>
              <a:t>announcement of your intent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600" dirty="0" smtClean="0"/>
              <a:t>MORE than a </a:t>
            </a:r>
            <a:r>
              <a:rPr lang="en-US" sz="3600" i="1" dirty="0" smtClean="0"/>
              <a:t>statement of fact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600" dirty="0" smtClean="0"/>
              <a:t>See p. 44-45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What does a good thesis do?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2133600"/>
            <a:ext cx="7854696" cy="37338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FOR WRITERS: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 smtClean="0"/>
              <a:t>Helps plan an essay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 smtClean="0"/>
              <a:t>Helps organize ideas in an essay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 smtClean="0"/>
              <a:t>Helps unify ALL of the ideas in an essay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FOR READERS: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 smtClean="0"/>
              <a:t>Identifies the main idea of an essay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 smtClean="0"/>
              <a:t>Guides readers through the essay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 smtClean="0"/>
              <a:t>Clarifies the subject and the focus of an essay</a:t>
            </a:r>
          </a:p>
          <a:p>
            <a:pPr lvl="1" algn="l">
              <a:buFont typeface="Arial" pitchFamily="34" charset="0"/>
              <a:buChar char="•"/>
            </a:pP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7851648" cy="1828800"/>
          </a:xfrm>
        </p:spPr>
        <p:txBody>
          <a:bodyPr/>
          <a:lstStyle/>
          <a:p>
            <a:pPr algn="ctr"/>
            <a:r>
              <a:rPr lang="en-US" dirty="0" smtClean="0"/>
              <a:t>DEVELOPING A THESIS</a:t>
            </a:r>
            <a:br>
              <a:rPr lang="en-US" dirty="0" smtClean="0"/>
            </a:br>
            <a:r>
              <a:rPr lang="en-US" sz="4000" dirty="0" smtClean="0"/>
              <a:t>Deciding</a:t>
            </a: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096064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800" dirty="0" smtClean="0"/>
              <a:t>Scope of assignment?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smtClean="0"/>
              <a:t>Knowledge of the subject?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smtClean="0"/>
              <a:t>Method of writing?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smtClean="0"/>
              <a:t>TENTATIVE at this stage in the writing process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851648" cy="1828800"/>
          </a:xfrm>
        </p:spPr>
        <p:txBody>
          <a:bodyPr/>
          <a:lstStyle/>
          <a:p>
            <a:pPr algn="ctr"/>
            <a:r>
              <a:rPr lang="en-US" dirty="0" smtClean="0"/>
              <a:t>DEVELOPING A THESIS</a:t>
            </a:r>
            <a:br>
              <a:rPr lang="en-US" dirty="0" smtClean="0"/>
            </a:br>
            <a:r>
              <a:rPr lang="en-US" sz="4000" dirty="0" smtClean="0"/>
              <a:t>Stating</a:t>
            </a: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2743200"/>
            <a:ext cx="7854696" cy="37338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Include a one-sentence statement of thesis early in your essay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EFFECTIVE THESIS STATEMENTS: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en-US" dirty="0" smtClean="0"/>
              <a:t>Clearly expresses your essay’s main idea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en-US" dirty="0" smtClean="0"/>
              <a:t>Communicates your essay’s purpose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en-US" dirty="0" smtClean="0"/>
              <a:t>Is clearly worded</a:t>
            </a:r>
          </a:p>
          <a:p>
            <a:pPr algn="l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</TotalTime>
  <Words>323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INVENTION</vt:lpstr>
      <vt:lpstr>GROUPING IDEAS</vt:lpstr>
      <vt:lpstr>CLUSTERING</vt:lpstr>
      <vt:lpstr>INFORMAL OUTLINING</vt:lpstr>
      <vt:lpstr>UNDERSTANDING THESIS and SUPPORT</vt:lpstr>
      <vt:lpstr>DEVELOPING A THESIS Defining</vt:lpstr>
      <vt:lpstr>What does a good thesis do?</vt:lpstr>
      <vt:lpstr>DEVELOPING A THESIS Deciding</vt:lpstr>
      <vt:lpstr>DEVELOPING A THESIS Stating</vt:lpstr>
      <vt:lpstr>DEVELOPING A THESIS Implied Thesis</vt:lpstr>
    </vt:vector>
  </TitlesOfParts>
  <Company>Illini Bluffs CUSD 327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INVENTION</dc:title>
  <dc:creator>tech</dc:creator>
  <cp:lastModifiedBy>tech</cp:lastModifiedBy>
  <cp:revision>11</cp:revision>
  <dcterms:created xsi:type="dcterms:W3CDTF">2012-08-28T17:45:53Z</dcterms:created>
  <dcterms:modified xsi:type="dcterms:W3CDTF">2012-08-28T18:35:49Z</dcterms:modified>
</cp:coreProperties>
</file>